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4" r:id="rId5"/>
    <p:sldId id="267" r:id="rId6"/>
    <p:sldId id="268" r:id="rId7"/>
    <p:sldId id="258" r:id="rId8"/>
    <p:sldId id="265" r:id="rId9"/>
    <p:sldId id="269" r:id="rId10"/>
    <p:sldId id="260" r:id="rId11"/>
    <p:sldId id="270" r:id="rId12"/>
    <p:sldId id="26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46"/>
    <p:restoredTop sz="94692"/>
  </p:normalViewPr>
  <p:slideViewPr>
    <p:cSldViewPr snapToGrid="0" snapToObjects="1">
      <p:cViewPr varScale="1">
        <p:scale>
          <a:sx n="102" d="100"/>
          <a:sy n="102" d="100"/>
        </p:scale>
        <p:origin x="2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hyperlink" Target="http://www.minimamente.com/project/magic/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sa.gov/OACT/babynames/limits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52502-5AD1-CA45-B5FD-1A41E8BBB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2031772"/>
            <a:ext cx="6815669" cy="2342523"/>
          </a:xfrm>
        </p:spPr>
        <p:txBody>
          <a:bodyPr/>
          <a:lstStyle/>
          <a:p>
            <a:r>
              <a:rPr lang="en-US" dirty="0"/>
              <a:t>Popular </a:t>
            </a:r>
            <a:br>
              <a:rPr lang="en-US" dirty="0"/>
            </a:br>
            <a:r>
              <a:rPr lang="en-US" dirty="0"/>
              <a:t>Baby Names</a:t>
            </a:r>
            <a:br>
              <a:rPr lang="en-US" sz="4000" dirty="0"/>
            </a:br>
            <a:br>
              <a:rPr lang="en-US" sz="2400" dirty="0"/>
            </a:br>
            <a:r>
              <a:rPr lang="en-US" sz="4000" dirty="0"/>
              <a:t>of the last 60 years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D4E7AE-40BA-7340-986D-8860C658F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4559641"/>
            <a:ext cx="6815669" cy="481917"/>
          </a:xfrm>
        </p:spPr>
        <p:txBody>
          <a:bodyPr/>
          <a:lstStyle/>
          <a:p>
            <a:r>
              <a:rPr lang="en-US" dirty="0"/>
              <a:t>Amber, John, Marc, Kenny, Marie</a:t>
            </a:r>
          </a:p>
        </p:txBody>
      </p:sp>
    </p:spTree>
    <p:extLst>
      <p:ext uri="{BB962C8B-B14F-4D97-AF65-F5344CB8AC3E}">
        <p14:creationId xmlns:p14="http://schemas.microsoft.com/office/powerpoint/2010/main" val="2994645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29DC9-5B58-8A44-9077-98C922FC1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Library: Magic CSS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D4067-A7CD-004E-A161-6C5AF915FB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library gives you lots of transition options!! </a:t>
            </a:r>
          </a:p>
          <a:p>
            <a:endParaRPr lang="en-US" dirty="0"/>
          </a:p>
          <a:p>
            <a:r>
              <a:rPr lang="en-US" dirty="0" err="1"/>
              <a:t>url</a:t>
            </a:r>
            <a:r>
              <a:rPr lang="en-US" dirty="0"/>
              <a:t>:</a:t>
            </a:r>
          </a:p>
          <a:p>
            <a:r>
              <a:rPr lang="en-US" dirty="0">
                <a:hlinkClick r:id="rId2"/>
              </a:rPr>
              <a:t>www.minimamente.com/project/magic/</a:t>
            </a:r>
            <a:endParaRPr lang="en-US" dirty="0"/>
          </a:p>
          <a:p>
            <a:r>
              <a:rPr lang="en-US" dirty="0"/>
              <a:t>Figured out by Marie and Marc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726E21-0105-6447-8FA5-AF09A7F92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019" y="1388534"/>
            <a:ext cx="5481170" cy="400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97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9E7BF-69AE-884B-905D-D551F3FE2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071" y="1836551"/>
            <a:ext cx="4070004" cy="37939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9A29CC-4715-7345-BCC1-E90C6F983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386" y="1682938"/>
            <a:ext cx="5805963" cy="4101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5C7D9-58AA-C649-A571-1A094292D5CF}"/>
              </a:ext>
            </a:extLst>
          </p:cNvPr>
          <p:cNvSpPr txBox="1"/>
          <p:nvPr/>
        </p:nvSpPr>
        <p:spPr>
          <a:xfrm>
            <a:off x="3702905" y="1042845"/>
            <a:ext cx="478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code behind the magic (calling the transition)</a:t>
            </a:r>
          </a:p>
        </p:txBody>
      </p:sp>
    </p:spTree>
    <p:extLst>
      <p:ext uri="{BB962C8B-B14F-4D97-AF65-F5344CB8AC3E}">
        <p14:creationId xmlns:p14="http://schemas.microsoft.com/office/powerpoint/2010/main" val="986178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D78F-03B3-1742-B6CE-9CC9F6EE5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Dashboard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C2089-1558-4141-84F1-B5AE092FD5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Styled by: Amber </a:t>
            </a:r>
          </a:p>
        </p:txBody>
      </p:sp>
    </p:spTree>
    <p:extLst>
      <p:ext uri="{BB962C8B-B14F-4D97-AF65-F5344CB8AC3E}">
        <p14:creationId xmlns:p14="http://schemas.microsoft.com/office/powerpoint/2010/main" val="2980562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C8E853-46C2-7B47-98E1-767EC6BD5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51" y="934714"/>
            <a:ext cx="7198097" cy="498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439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F6DC7-8658-B745-9FB0-29017A467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Collecting and Cleaning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C6925-2868-894A-998F-3B5A77FD05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we found it and what we did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ACF578-ED14-FF4A-97EE-06926100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7090" y="899438"/>
            <a:ext cx="2494643" cy="17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049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84275-6030-F740-A0A9-53BCE8B22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F32B0-93A8-8F42-96FE-D70CDD3575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Collected name data from the Social Security Website (</a:t>
            </a:r>
            <a:r>
              <a:rPr lang="en-US" dirty="0">
                <a:hlinkClick r:id="rId2"/>
              </a:rPr>
              <a:t>https://www.ssa.gov/OACT/babynames/limits.html</a:t>
            </a:r>
            <a:r>
              <a:rPr lang="en-US" dirty="0"/>
              <a:t>)</a:t>
            </a:r>
          </a:p>
          <a:p>
            <a:r>
              <a:rPr lang="en-US" dirty="0"/>
              <a:t>Downloaded as txt – converted files to csv.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5E601-4C7B-1245-BD2A-B373B63DAB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(Shout out to Kenny) – cleaned up, compiled files with Python</a:t>
            </a:r>
          </a:p>
          <a:p>
            <a:r>
              <a:rPr lang="en-US" dirty="0"/>
              <a:t>(Shout out to John Ro </a:t>
            </a:r>
            <a:r>
              <a:rPr lang="en-US" sz="1100" dirty="0"/>
              <a:t>(and Eric </a:t>
            </a:r>
            <a:r>
              <a:rPr lang="en-US" sz="1100" dirty="0" err="1"/>
              <a:t>Kleppen</a:t>
            </a:r>
            <a:r>
              <a:rPr lang="en-US" sz="1100" dirty="0"/>
              <a:t>)</a:t>
            </a:r>
            <a:r>
              <a:rPr lang="en-US" dirty="0"/>
              <a:t>)</a:t>
            </a:r>
            <a:r>
              <a:rPr lang="en-US" sz="1100" dirty="0"/>
              <a:t> </a:t>
            </a:r>
            <a:r>
              <a:rPr lang="en-US" sz="1800" dirty="0"/>
              <a:t>– </a:t>
            </a:r>
            <a:r>
              <a:rPr lang="en-US" dirty="0"/>
              <a:t>took the tables put it into a </a:t>
            </a:r>
            <a:r>
              <a:rPr lang="en-US" dirty="0" err="1"/>
              <a:t>sqlite</a:t>
            </a:r>
            <a:r>
              <a:rPr lang="en-US" dirty="0"/>
              <a:t> file and the Flask App.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196DD05-70CC-0345-A9D5-2A548D42D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6682" y="4619625"/>
            <a:ext cx="1626870" cy="1626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C72EB8-9FA7-D64B-92AE-1D9D2675A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375" y="761999"/>
            <a:ext cx="1333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041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982F2-EB6D-4878-90DD-B4120EEC8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 (Python)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47F08-01EF-4E84-B7FF-5D85EF998A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181637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1) Convert text to excel </a:t>
            </a:r>
          </a:p>
          <a:p>
            <a:pPr marL="0" indent="0">
              <a:buNone/>
            </a:pPr>
            <a:r>
              <a:rPr lang="en-US" dirty="0"/>
              <a:t>2) Read the data into a data frame</a:t>
            </a:r>
          </a:p>
          <a:p>
            <a:pPr marL="0" indent="0">
              <a:buNone/>
            </a:pPr>
            <a:r>
              <a:rPr lang="en-US" dirty="0"/>
              <a:t>3) Filter the year</a:t>
            </a:r>
          </a:p>
          <a:p>
            <a:pPr marL="0" indent="0">
              <a:buNone/>
            </a:pPr>
            <a:r>
              <a:rPr lang="en-US" dirty="0"/>
              <a:t>4) Merge the states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DFAB72-EB39-4297-8AA8-085EE1753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560321"/>
            <a:ext cx="4718304" cy="165506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5) Split the data by gender </a:t>
            </a:r>
          </a:p>
          <a:p>
            <a:pPr marL="0" indent="0">
              <a:buNone/>
            </a:pPr>
            <a:r>
              <a:rPr lang="en-US" dirty="0"/>
              <a:t>6) Group by state, gender, name </a:t>
            </a:r>
          </a:p>
          <a:p>
            <a:pPr marL="0" indent="0">
              <a:buNone/>
            </a:pPr>
            <a:r>
              <a:rPr lang="en-US" dirty="0"/>
              <a:t>7</a:t>
            </a:r>
            <a:r>
              <a:rPr lang="en-US"/>
              <a:t>) Top </a:t>
            </a:r>
            <a:r>
              <a:rPr lang="en-US" dirty="0"/>
              <a:t>five names per state</a:t>
            </a:r>
          </a:p>
          <a:p>
            <a:pPr marL="0" indent="0">
              <a:buNone/>
            </a:pPr>
            <a:r>
              <a:rPr lang="en-US" dirty="0"/>
              <a:t>8) Merge the datasets 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27E87-9A02-4A5F-9ECE-BBF0E828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8" y="4215384"/>
            <a:ext cx="2552700" cy="20097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CE8A68-E664-4755-94BC-E4D1D9421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420" y="4215384"/>
            <a:ext cx="2590800" cy="2009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33048-B469-4FF3-AE41-A1A483A2D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028" y="4215384"/>
            <a:ext cx="2771775" cy="2009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28EC1B-9F8D-419F-B199-8B0D0774B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433" y="4215384"/>
            <a:ext cx="2715286" cy="20097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35D70F-113C-6C4E-BF81-3003B00F3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26" y="530352"/>
            <a:ext cx="23495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3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3A84A6-8D37-144F-8E22-A2C5B9715F13}"/>
              </a:ext>
            </a:extLst>
          </p:cNvPr>
          <p:cNvSpPr txBox="1">
            <a:spLocks/>
          </p:cNvSpPr>
          <p:nvPr/>
        </p:nvSpPr>
        <p:spPr>
          <a:xfrm>
            <a:off x="1377696" y="946838"/>
            <a:ext cx="9601196" cy="77806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dirty="0"/>
              <a:t>Data Prep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90FFEFC-68AC-E940-B7A2-DC2AC160211A}"/>
              </a:ext>
            </a:extLst>
          </p:cNvPr>
          <p:cNvSpPr txBox="1">
            <a:spLocks/>
          </p:cNvSpPr>
          <p:nvPr/>
        </p:nvSpPr>
        <p:spPr>
          <a:xfrm>
            <a:off x="1377696" y="1774000"/>
            <a:ext cx="4718304" cy="376858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Formatting the JSON</a:t>
            </a:r>
          </a:p>
          <a:p>
            <a:pPr marL="0" indent="0">
              <a:buFont typeface="Arial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CFCB72-168D-EF40-9338-A0920D80B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12" y="2594240"/>
            <a:ext cx="1600200" cy="1206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F122B-FED3-3047-9B53-932CBDBEC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12" y="3859569"/>
            <a:ext cx="3916288" cy="2169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471B9-57F7-C945-817D-EF61D2B38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8731" y="823087"/>
            <a:ext cx="5417867" cy="3265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23239A-AF7B-2043-A363-BD44895E4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731" y="4148127"/>
            <a:ext cx="5417866" cy="188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86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8071C3-5181-C648-AAE6-B53D60E6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075" y="881331"/>
            <a:ext cx="3739028" cy="50953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B76DAF3-EE92-D747-900B-A81674667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7" y="881332"/>
            <a:ext cx="2648278" cy="50953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66CD41-A82F-5B4F-9650-50E4308A1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598" y="869280"/>
            <a:ext cx="2529526" cy="511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1938-72CA-0D43-BDDC-55E9D8AB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71013-C6FA-294B-8D38-53443980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Creative D3 Project: Zoomable Circle Packing</a:t>
            </a:r>
          </a:p>
        </p:txBody>
      </p:sp>
    </p:spTree>
    <p:extLst>
      <p:ext uri="{BB962C8B-B14F-4D97-AF65-F5344CB8AC3E}">
        <p14:creationId xmlns:p14="http://schemas.microsoft.com/office/powerpoint/2010/main" val="3253417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28BFF-2C5C-A143-B9F8-33BBE686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64" y="774564"/>
            <a:ext cx="5308871" cy="53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464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A1938-72CA-0D43-BDDC-55E9D8AB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Library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71013-C6FA-294B-8D38-534439809C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Magic.</a:t>
            </a:r>
          </a:p>
        </p:txBody>
      </p:sp>
    </p:spTree>
    <p:extLst>
      <p:ext uri="{BB962C8B-B14F-4D97-AF65-F5344CB8AC3E}">
        <p14:creationId xmlns:p14="http://schemas.microsoft.com/office/powerpoint/2010/main" val="32490205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124</TotalTime>
  <Words>223</Words>
  <Application>Microsoft Macintosh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Garamond</vt:lpstr>
      <vt:lpstr>Organic</vt:lpstr>
      <vt:lpstr>Popular  Baby Names  of the last 60 years</vt:lpstr>
      <vt:lpstr>Collecting and Cleaning the Data</vt:lpstr>
      <vt:lpstr>Data Prep</vt:lpstr>
      <vt:lpstr>Data Prep (Python)</vt:lpstr>
      <vt:lpstr>PowerPoint Presentation</vt:lpstr>
      <vt:lpstr>PowerPoint Presentation</vt:lpstr>
      <vt:lpstr>Visualization</vt:lpstr>
      <vt:lpstr>PowerPoint Presentation</vt:lpstr>
      <vt:lpstr>JavaScript Library</vt:lpstr>
      <vt:lpstr>JavaScript Library: Magic CSS</vt:lpstr>
      <vt:lpstr>PowerPoint Presentation</vt:lpstr>
      <vt:lpstr>The Dashboard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Birth Name Popularity Over Time (the last 50 years)</dc:title>
  <dc:creator>Microsoft Office User</dc:creator>
  <cp:lastModifiedBy>Jungho Ro</cp:lastModifiedBy>
  <cp:revision>23</cp:revision>
  <dcterms:created xsi:type="dcterms:W3CDTF">2019-07-01T23:35:48Z</dcterms:created>
  <dcterms:modified xsi:type="dcterms:W3CDTF">2019-07-06T15:20:54Z</dcterms:modified>
</cp:coreProperties>
</file>